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sldIdLst>
    <p:sldId id="617" r:id="rId5"/>
    <p:sldId id="645" r:id="rId6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C0B8"/>
    <a:srgbClr val="FFF57A"/>
    <a:srgbClr val="DCD7C3"/>
    <a:srgbClr val="BFC1AB"/>
    <a:srgbClr val="CBC3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C5C74-7D44-4768-994A-A1F84B82C37B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11DA8-72B0-440B-A66E-AC6F6898D35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9388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B8F4-C267-4C55-BEB7-394131207845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D80-38EE-45CB-B8AA-398D12E3089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B8F4-C267-4C55-BEB7-394131207845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D80-38EE-45CB-B8AA-398D12E3089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B8F4-C267-4C55-BEB7-394131207845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D80-38EE-45CB-B8AA-398D12E3089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B8F4-C267-4C55-BEB7-394131207845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D80-38EE-45CB-B8AA-398D12E3089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B8F4-C267-4C55-BEB7-394131207845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D80-38EE-45CB-B8AA-398D12E3089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B8F4-C267-4C55-BEB7-394131207845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D80-38EE-45CB-B8AA-398D12E3089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B8F4-C267-4C55-BEB7-394131207845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D80-38EE-45CB-B8AA-398D12E3089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B8F4-C267-4C55-BEB7-394131207845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D80-38EE-45CB-B8AA-398D12E3089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B8F4-C267-4C55-BEB7-394131207845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D80-38EE-45CB-B8AA-398D12E3089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B8F4-C267-4C55-BEB7-394131207845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D80-38EE-45CB-B8AA-398D12E3089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B8F4-C267-4C55-BEB7-394131207845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D80-38EE-45CB-B8AA-398D12E3089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7B8F4-C267-4C55-BEB7-394131207845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65D80-38EE-45CB-B8AA-398D12E30890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6895"/>
            <a:ext cx="12192000" cy="6858000"/>
          </a:xfrm>
          <a:prstGeom prst="rect">
            <a:avLst/>
          </a:prstGeom>
          <a:solidFill>
            <a:srgbClr val="DCD7C3"/>
          </a:solidFill>
          <a:ln>
            <a:solidFill>
              <a:srgbClr val="CBC3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4000" dirty="0">
              <a:solidFill>
                <a:schemeClr val="tx1"/>
              </a:solidFill>
              <a:latin typeface="Bell MT" panose="02020503060305020303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57349" y="0"/>
            <a:ext cx="0" cy="685800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426720"/>
            <a:ext cx="12192000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A couple of young children standing together&#10;&#10;Description automatically generated">
            <a:extLst>
              <a:ext uri="{FF2B5EF4-FFF2-40B4-BE49-F238E27FC236}">
                <a16:creationId xmlns:a16="http://schemas.microsoft.com/office/drawing/2014/main" id="{F4FDA13D-B3F3-AD31-74FB-53D3A4F31E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8202" y="444650"/>
            <a:ext cx="5176593" cy="64312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684F0C2-AC4C-3BA7-89D8-61B739B4B438}"/>
              </a:ext>
            </a:extLst>
          </p:cNvPr>
          <p:cNvSpPr txBox="1"/>
          <p:nvPr/>
        </p:nvSpPr>
        <p:spPr>
          <a:xfrm>
            <a:off x="557349" y="1707712"/>
            <a:ext cx="587187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IN" altLang="en-US" sz="5400" dirty="0">
              <a:solidFill>
                <a:schemeClr val="bg1">
                  <a:lumMod val="95000"/>
                </a:schemeClr>
              </a:solidFill>
              <a:latin typeface="Bahnschrift" panose="020B0502040204020203" pitchFamily="34" charset="0"/>
            </a:endParaRPr>
          </a:p>
          <a:p>
            <a:pPr algn="ctr"/>
            <a:r>
              <a:rPr lang="en-IN" sz="2800" b="1" dirty="0">
                <a:latin typeface="Bahnschrift" panose="020B0502040204020203" pitchFamily="34" charset="0"/>
              </a:rPr>
              <a:t> </a:t>
            </a:r>
            <a:r>
              <a:rPr lang="en-IN" altLang="en-US" sz="3600" dirty="0">
                <a:solidFill>
                  <a:schemeClr val="bg2">
                    <a:lumMod val="50000"/>
                  </a:schemeClr>
                </a:solidFill>
                <a:latin typeface="Bahnschrift Light Condensed" panose="020B0502040204020203" pitchFamily="34" charset="0"/>
              </a:rPr>
              <a:t>KID’S OUTERWEAR WEAR         PRODUCT PRESENTATION</a:t>
            </a:r>
            <a:endParaRPr lang="en-IN" altLang="en-US" sz="4400" dirty="0">
              <a:solidFill>
                <a:schemeClr val="bg2">
                  <a:lumMod val="50000"/>
                </a:schemeClr>
              </a:solidFill>
              <a:latin typeface="Bahnschrift Light Condensed" panose="020B0502040204020203" pitchFamily="34" charset="0"/>
            </a:endParaRPr>
          </a:p>
          <a:p>
            <a:pPr algn="ctr"/>
            <a:endParaRPr lang="en-IN" altLang="en-US" sz="4000" dirty="0">
              <a:solidFill>
                <a:schemeClr val="bg2">
                  <a:lumMod val="50000"/>
                </a:schemeClr>
              </a:solidFill>
              <a:latin typeface="Bahnschrift Light Condensed" panose="020B0502040204020203" pitchFamily="34" charset="0"/>
            </a:endParaRPr>
          </a:p>
        </p:txBody>
      </p:sp>
      <p:pic>
        <p:nvPicPr>
          <p:cNvPr id="10" name="Picture 2" descr="logo_with_tex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53181" y="6528615"/>
            <a:ext cx="1255014" cy="2016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68342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CD7C3"/>
          </a:solidFill>
          <a:ln>
            <a:solidFill>
              <a:srgbClr val="CBC3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4000" dirty="0">
              <a:solidFill>
                <a:schemeClr val="tx1"/>
              </a:solidFill>
              <a:latin typeface="Bell MT" panose="02020503060305020303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57349" y="0"/>
            <a:ext cx="0" cy="685800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426720"/>
            <a:ext cx="12192000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684F0C2-AC4C-3BA7-89D8-61B739B4B438}"/>
              </a:ext>
            </a:extLst>
          </p:cNvPr>
          <p:cNvSpPr txBox="1"/>
          <p:nvPr/>
        </p:nvSpPr>
        <p:spPr>
          <a:xfrm>
            <a:off x="2932996" y="2236630"/>
            <a:ext cx="58718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IN" altLang="en-US" sz="5400" dirty="0">
              <a:solidFill>
                <a:schemeClr val="bg1">
                  <a:lumMod val="95000"/>
                </a:schemeClr>
              </a:solidFill>
              <a:latin typeface="Bahnschrift" panose="020B0502040204020203" pitchFamily="34" charset="0"/>
            </a:endParaRPr>
          </a:p>
          <a:p>
            <a:pPr algn="ctr"/>
            <a:r>
              <a:rPr lang="en-IN" sz="6000" b="1" dirty="0">
                <a:latin typeface="Bahnschrift" panose="020B0502040204020203" pitchFamily="34" charset="0"/>
              </a:rPr>
              <a:t> </a:t>
            </a:r>
            <a:r>
              <a:rPr lang="en-IN" sz="6600" b="1" dirty="0">
                <a:solidFill>
                  <a:schemeClr val="bg2">
                    <a:lumMod val="50000"/>
                  </a:schemeClr>
                </a:solidFill>
                <a:latin typeface="Bahnschrift Light Condensed" panose="020B0502040204020203" pitchFamily="34" charset="0"/>
              </a:rPr>
              <a:t>THANKYOU</a:t>
            </a:r>
            <a:endParaRPr lang="en-IN" altLang="en-US" sz="8000" dirty="0">
              <a:solidFill>
                <a:schemeClr val="bg2">
                  <a:lumMod val="50000"/>
                </a:schemeClr>
              </a:solidFill>
              <a:latin typeface="Bahnschrift Light Condensed" panose="020B0502040204020203" pitchFamily="34" charset="0"/>
            </a:endParaRPr>
          </a:p>
        </p:txBody>
      </p:sp>
      <p:pic>
        <p:nvPicPr>
          <p:cNvPr id="10" name="Picture 2" descr="logo_with_tex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53181" y="6528615"/>
            <a:ext cx="1255014" cy="2016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8571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99932DDF6B0548938B3588D5BFF946" ma:contentTypeVersion="4" ma:contentTypeDescription="Create a new document." ma:contentTypeScope="" ma:versionID="5774a31caa054f2fdaca1c417f0d0403">
  <xsd:schema xmlns:xsd="http://www.w3.org/2001/XMLSchema" xmlns:xs="http://www.w3.org/2001/XMLSchema" xmlns:p="http://schemas.microsoft.com/office/2006/metadata/properties" xmlns:ns3="148fc11f-d711-4dcd-b153-cf3cd33f14c5" targetNamespace="http://schemas.microsoft.com/office/2006/metadata/properties" ma:root="true" ma:fieldsID="b828eddfcf7d2e1a3d7a4b52fb4d6e8e" ns3:_="">
    <xsd:import namespace="148fc11f-d711-4dcd-b153-cf3cd33f14c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8fc11f-d711-4dcd-b153-cf3cd33f14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85CB6C-59A5-4CC1-AE01-8B82A1A64E23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148fc11f-d711-4dcd-b153-cf3cd33f14c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2B2B2CA-1C66-4F50-8998-2781288700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FBB5C0-FC18-4215-8E21-0647FE3838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8fc11f-d711-4dcd-b153-cf3cd33f14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8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Bahnschrift</vt:lpstr>
      <vt:lpstr>Bahnschrift Light Condensed</vt:lpstr>
      <vt:lpstr>Bell MT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Manish</dc:creator>
  <cp:lastModifiedBy>Deepa Sharma</cp:lastModifiedBy>
  <cp:revision>177</cp:revision>
  <cp:lastPrinted>2023-06-26T09:00:26Z</cp:lastPrinted>
  <dcterms:created xsi:type="dcterms:W3CDTF">2022-06-30T05:49:00Z</dcterms:created>
  <dcterms:modified xsi:type="dcterms:W3CDTF">2025-01-08T09:47:25Z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AB265B1D8B6E47E5A6DF3C2088205A82</vt:lpwstr>
  </property>
  <property fmtid="{D5CDD505-2E9C-101B-9397-08002B2CF9AE}" pid="3" name="KSOProductBuildVer">
    <vt:lpwstr>1033-11.2.0.11254</vt:lpwstr>
  </property>
  <property fmtid="{D5CDD505-2E9C-101B-9397-08002B2CF9AE}" pid="4" name="ContentTypeId">
    <vt:lpwstr>0x0101001A99932DDF6B0548938B3588D5BFF946</vt:lpwstr>
  </property>
</Properties>
</file>